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8" r:id="rId1"/>
  </p:sldMasterIdLst>
  <p:sldIdLst>
    <p:sldId id="258" r:id="rId2"/>
    <p:sldId id="256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9049-4FE1-9B41-8B76-6C20A85CB63E}" type="datetimeFigureOut">
              <a:rPr lang="en-US" smtClean="0"/>
              <a:t>28/08/2015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B6875C3-8FCB-5C4B-96BD-472C1BC82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9049-4FE1-9B41-8B76-6C20A85CB63E}" type="datetimeFigureOut">
              <a:rPr lang="en-US" smtClean="0"/>
              <a:t>28/08/2015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75C3-8FCB-5C4B-96BD-472C1BC82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9049-4FE1-9B41-8B76-6C20A85CB63E}" type="datetimeFigureOut">
              <a:rPr lang="en-US" smtClean="0"/>
              <a:t>28/08/2015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75C3-8FCB-5C4B-96BD-472C1BC82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9049-4FE1-9B41-8B76-6C20A85CB63E}" type="datetimeFigureOut">
              <a:rPr lang="en-US" smtClean="0"/>
              <a:t>28/08/2015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75C3-8FCB-5C4B-96BD-472C1BC82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9049-4FE1-9B41-8B76-6C20A85CB63E}" type="datetimeFigureOut">
              <a:rPr lang="en-US" smtClean="0"/>
              <a:t>28/08/2015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6875C3-8FCB-5C4B-96BD-472C1BC825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9049-4FE1-9B41-8B76-6C20A85CB63E}" type="datetimeFigureOut">
              <a:rPr lang="en-US" smtClean="0"/>
              <a:t>28/08/2015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75C3-8FCB-5C4B-96BD-472C1BC82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9049-4FE1-9B41-8B76-6C20A85CB63E}" type="datetimeFigureOut">
              <a:rPr lang="en-US" smtClean="0"/>
              <a:t>28/08/2015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75C3-8FCB-5C4B-96BD-472C1BC82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9049-4FE1-9B41-8B76-6C20A85CB63E}" type="datetimeFigureOut">
              <a:rPr lang="en-US" smtClean="0"/>
              <a:t>28/08/2015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75C3-8FCB-5C4B-96BD-472C1BC82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9049-4FE1-9B41-8B76-6C20A85CB63E}" type="datetimeFigureOut">
              <a:rPr lang="en-US" smtClean="0"/>
              <a:t>28/08/2015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75C3-8FCB-5C4B-96BD-472C1BC82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9049-4FE1-9B41-8B76-6C20A85CB63E}" type="datetimeFigureOut">
              <a:rPr lang="en-US" smtClean="0"/>
              <a:t>28/08/2015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75C3-8FCB-5C4B-96BD-472C1BC825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9049-4FE1-9B41-8B76-6C20A85CB63E}" type="datetimeFigureOut">
              <a:rPr lang="en-US" smtClean="0"/>
              <a:t>28/08/2015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B6875C3-8FCB-5C4B-96BD-472C1BC825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62C9049-4FE1-9B41-8B76-6C20A85CB63E}" type="datetimeFigureOut">
              <a:rPr lang="en-US" smtClean="0"/>
              <a:t>28/08/2015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B6875C3-8FCB-5C4B-96BD-472C1BC825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Mississippi burning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Miss </a:t>
            </a:r>
            <a:r>
              <a:rPr lang="en-US" dirty="0" err="1" smtClean="0">
                <a:solidFill>
                  <a:srgbClr val="FF0000"/>
                </a:solidFill>
              </a:rPr>
              <a:t>foulds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90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Explore the </a:t>
            </a:r>
            <a:r>
              <a:rPr lang="en-US" sz="2800" dirty="0" smtClean="0"/>
              <a:t>themes and ideas </a:t>
            </a:r>
            <a:r>
              <a:rPr lang="en-US" sz="2800" dirty="0"/>
              <a:t>present in </a:t>
            </a:r>
            <a:r>
              <a:rPr lang="en-US" sz="2800" i="1" dirty="0"/>
              <a:t>Mississippi Burning</a:t>
            </a:r>
            <a:r>
              <a:rPr lang="en-AU" sz="2800" dirty="0"/>
              <a:t>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Lesson Aim</a:t>
            </a:r>
            <a:endParaRPr lang="en-US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97" y="3508379"/>
            <a:ext cx="3840349" cy="25723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19558" y="3156284"/>
            <a:ext cx="345768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Why do I need to know this?</a:t>
            </a:r>
          </a:p>
          <a:p>
            <a:endParaRPr lang="en-US" sz="2000" dirty="0"/>
          </a:p>
          <a:p>
            <a:r>
              <a:rPr lang="en-US" sz="2000" dirty="0" smtClean="0"/>
              <a:t>You need to know this information for your essay.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93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447801"/>
            <a:ext cx="7772400" cy="2777344"/>
          </a:xfrm>
        </p:spPr>
        <p:txBody>
          <a:bodyPr/>
          <a:lstStyle/>
          <a:p>
            <a:r>
              <a:rPr lang="en-US" sz="2800" cap="none" dirty="0" smtClean="0">
                <a:latin typeface="+mn-lt"/>
              </a:rPr>
              <a:t>What was the most shocking/interesting part of the film for you? </a:t>
            </a:r>
            <a:br>
              <a:rPr lang="en-US" sz="2800" cap="none" dirty="0" smtClean="0">
                <a:latin typeface="+mn-lt"/>
              </a:rPr>
            </a:br>
            <a:r>
              <a:rPr lang="en-US" sz="2800" cap="none" dirty="0">
                <a:latin typeface="+mn-lt"/>
              </a:rPr>
              <a:t/>
            </a:r>
            <a:br>
              <a:rPr lang="en-US" sz="2800" cap="none" dirty="0">
                <a:latin typeface="+mn-lt"/>
              </a:rPr>
            </a:br>
            <a:r>
              <a:rPr lang="en-US" sz="2800" cap="none" dirty="0" smtClean="0">
                <a:latin typeface="+mn-lt"/>
              </a:rPr>
              <a:t>Why?</a:t>
            </a:r>
            <a:endParaRPr lang="en-US" sz="2800" cap="none" dirty="0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cap="none" dirty="0" smtClean="0"/>
              <a:t>In pairs discuss:</a:t>
            </a:r>
            <a:endParaRPr lang="en-US" sz="3200" cap="none" dirty="0"/>
          </a:p>
        </p:txBody>
      </p:sp>
    </p:spTree>
    <p:extLst>
      <p:ext uri="{BB962C8B-B14F-4D97-AF65-F5344CB8AC3E}">
        <p14:creationId xmlns:p14="http://schemas.microsoft.com/office/powerpoint/2010/main" val="227667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447801"/>
            <a:ext cx="7772400" cy="2777344"/>
          </a:xfrm>
        </p:spPr>
        <p:txBody>
          <a:bodyPr/>
          <a:lstStyle/>
          <a:p>
            <a:r>
              <a:rPr lang="en-US" sz="4000" cap="none" dirty="0" smtClean="0"/>
              <a:t>Brainstorming: theme</a:t>
            </a:r>
            <a:endParaRPr lang="en-US" sz="400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616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77820"/>
          </a:xfrm>
        </p:spPr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031136"/>
            <a:ext cx="7620000" cy="5095027"/>
          </a:xfrm>
        </p:spPr>
        <p:txBody>
          <a:bodyPr>
            <a:normAutofit fontScale="92500" lnSpcReduction="10000"/>
          </a:bodyPr>
          <a:lstStyle/>
          <a:p>
            <a:r>
              <a:rPr lang="en-US" b="0" dirty="0" smtClean="0"/>
              <a:t>In groups of 4-5: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dirty="0"/>
              <a:t>Discuss how </a:t>
            </a:r>
            <a:r>
              <a:rPr lang="en-US" b="0" dirty="0" smtClean="0"/>
              <a:t>your theme is </a:t>
            </a:r>
            <a:r>
              <a:rPr lang="en-US" b="0" dirty="0"/>
              <a:t>portrayed in </a:t>
            </a:r>
            <a:r>
              <a:rPr lang="en-US" b="0" i="1" dirty="0"/>
              <a:t>Mississippi Burning</a:t>
            </a:r>
            <a:endParaRPr lang="en-AU" b="0" dirty="0"/>
          </a:p>
          <a:p>
            <a:pPr marL="457200" lvl="0" indent="-457200">
              <a:buFont typeface="+mj-lt"/>
              <a:buAutoNum type="arabicPeriod"/>
            </a:pPr>
            <a:r>
              <a:rPr lang="en-US" b="0" dirty="0"/>
              <a:t>Provide evidence and examples from the movie that supports </a:t>
            </a:r>
            <a:r>
              <a:rPr lang="en-US" b="0" dirty="0" smtClean="0"/>
              <a:t>your </a:t>
            </a:r>
            <a:r>
              <a:rPr lang="en-US" b="0" dirty="0"/>
              <a:t>ideas</a:t>
            </a:r>
            <a:endParaRPr lang="en-AU" b="0" dirty="0"/>
          </a:p>
          <a:p>
            <a:pPr lvl="1"/>
            <a:r>
              <a:rPr lang="en-US" dirty="0"/>
              <a:t>Images</a:t>
            </a:r>
            <a:endParaRPr lang="en-AU" dirty="0"/>
          </a:p>
          <a:p>
            <a:pPr lvl="1"/>
            <a:r>
              <a:rPr lang="en-US" dirty="0"/>
              <a:t>Quotes</a:t>
            </a:r>
            <a:endParaRPr lang="en-AU" dirty="0"/>
          </a:p>
          <a:p>
            <a:pPr lvl="1"/>
            <a:r>
              <a:rPr lang="en-US" dirty="0"/>
              <a:t>Scenes </a:t>
            </a:r>
            <a:endParaRPr lang="en-AU" dirty="0"/>
          </a:p>
          <a:p>
            <a:pPr marL="457200" lvl="0" indent="-457200">
              <a:buFont typeface="+mj-lt"/>
              <a:buAutoNum type="arabicPeriod"/>
            </a:pPr>
            <a:r>
              <a:rPr lang="en-US" b="0" dirty="0"/>
              <a:t>Students need to tell the class </a:t>
            </a:r>
            <a:r>
              <a:rPr lang="en-US" b="0" u="sng" dirty="0"/>
              <a:t>how</a:t>
            </a:r>
            <a:r>
              <a:rPr lang="en-US" b="0" dirty="0"/>
              <a:t> these examples portray the theme to viewers</a:t>
            </a:r>
            <a:r>
              <a:rPr lang="en-US" b="0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IMPORTANT: Your group will need to </a:t>
            </a:r>
            <a:r>
              <a:rPr lang="en-AU" dirty="0" smtClean="0"/>
              <a:t>prepare a word document of your answers and email to Miss Foulds. This will be placed on the student drive. </a:t>
            </a:r>
          </a:p>
          <a:p>
            <a:pPr lvl="0"/>
            <a:r>
              <a:rPr lang="en-AU" dirty="0" smtClean="0"/>
              <a:t>Remember, you will be presenting your ideas to the rest of the class. 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74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59</TotalTime>
  <Words>145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Essential</vt:lpstr>
      <vt:lpstr>Mississippi burning</vt:lpstr>
      <vt:lpstr>Lesson Aim</vt:lpstr>
      <vt:lpstr>What was the most shocking/interesting part of the film for you?   Why?</vt:lpstr>
      <vt:lpstr>Brainstorming: theme</vt:lpstr>
      <vt:lpstr>Group Activity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Mississippi Burning </dc:title>
  <dc:creator>Jacinta Foulds</dc:creator>
  <cp:lastModifiedBy>Jacinta Foulds</cp:lastModifiedBy>
  <cp:revision>4</cp:revision>
  <dcterms:created xsi:type="dcterms:W3CDTF">2015-08-27T23:08:41Z</dcterms:created>
  <dcterms:modified xsi:type="dcterms:W3CDTF">2015-08-28T00:08:31Z</dcterms:modified>
</cp:coreProperties>
</file>